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5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1970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41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2926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24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62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0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3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19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8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7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9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60220-81DF-4760-941F-F2373479B0FD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EB0E9EE-2E95-4E65-A2AB-314286428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2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851648" cy="6096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7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安息主日第一好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O, the Lord’s Day is the Best</a:t>
            </a:r>
            <a:endParaRPr lang="en-US" sz="4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4506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4572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聖靈所結的果子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so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-chi,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仁愛和平與歡喜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6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6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ho-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900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-hi;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Fruits abound from God’s rich grace,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Love and peace and joyfulness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3352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851648" cy="48006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大家心裏當成聖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Tai-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900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外貌顯出好品行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mau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phin-heng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most hearts are sanctified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Deed and action purified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7702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851648" cy="4572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生前守主的聖日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  e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seng-jit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信奉救主當誠實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Sin-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-sit;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Always keep the Sabbath Day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Following Christ in truth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alway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9750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38200"/>
            <a:ext cx="7851648" cy="4724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盼望死後會升天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Ng-bang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-au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900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安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然享福萬萬年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hiong-hok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ban-ban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Then may we to heaven soar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Taste its joys forever more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270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5105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安息主日第一好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it  ho,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心神靠主免煩惱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-lo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66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6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Sweet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 day of sacred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rest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Trusting Him peace fills my breast;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465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5638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清早起來求天父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-cha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khi-lai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大恩賞賜普天下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Toa-  un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pho  thi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Greet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 dawn with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pray’rful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mind.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Seeking blessing for mankind.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01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45720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祈求聖神今降臨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Seng-Sin ta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幫助兄弟傳福音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Pang-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Pray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that God His Spirit shower,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And the Word be preached with power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47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52578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上帝仇敵就降服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ui-tek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hang-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反悔信主入天國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-hoe sin Chu jip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Thian-kok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Till </a:t>
            </a: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foes repenting 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come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In God’s Kingdom find their home.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75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851648" cy="6019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男婦老幼受規勸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Lam-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</a:t>
            </a: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心腸極硬會變軟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6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6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ngi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9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Zeal anew by all is felt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Hard of heart with mercy melt,</a:t>
            </a:r>
            <a:br>
              <a:rPr lang="en-US" altLang="zh-TW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419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851648" cy="66294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靈魂沉睡主喚醒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tang-bin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死心會得着重生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Si- sim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tit-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Sleeping souls God will revive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Dead in heart restored to life.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2520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0"/>
            <a:ext cx="7851648" cy="57912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黑暗愚蠢學智慧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O- am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oh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-hui,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憂悶驚惶受安慰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bun 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9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an-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Ignorance by wisdom taught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Comfort to the fearful brought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26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543800" cy="487680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zh-TW" altLang="en-US" sz="64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求主顯明大榮光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zh-TW" altLang="en-US" sz="64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各項欠缺補十全</a:t>
            </a:r>
            <a:r>
              <a:rPr lang="zh-TW" altLang="en-US" sz="39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-hang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khiam-kheh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9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chng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Seek the glory from on high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Every need God will supply</a:t>
            </a:r>
            <a:r>
              <a:rPr lang="en-US" altLang="zh-TW" sz="39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endParaRPr lang="en-US" sz="39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426777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178</TotalTime>
  <Words>109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安息主日第一好 O, the Lord’s Day is the Best</vt:lpstr>
      <vt:lpstr>1.安息主日第一好， An-  hioh  Chu- jit  te-  it  ho, 心神靠主免煩惱， Sim-sin kho Chu bian hoan-lo  Sweet the day of sacred rest Trusting Him peace fills my breast; </vt:lpstr>
      <vt:lpstr>清早起來求天父， Chheng-cha khi-lai kiu Thin-Pe  大恩賞賜普天下， Toa-  un  siun  su  pho  thin   e   Greet the dawn with pray’rful mind. Seeking blessing for mankind.  </vt:lpstr>
      <vt:lpstr>祈求聖神今降臨，   Ki- kiu Seng-Sin tan kang-lim, 幫助兄弟傳福音， Pang-chan hian ti thoan hok-im   Pray that God His Spirit shower, And the Word be preached with power</vt:lpstr>
      <vt:lpstr>上帝仇敵就降服， Siong-te tui-tek chiu hang-hok, 反悔信主入天國。 Hoan-hoe sin Chu jip Thian-kok.   Till His foes repenting come In God’s Kingdom find their home. </vt:lpstr>
      <vt:lpstr>2. 男婦老幼受規勸， Lam- hu  lao- iu siu kui- khng,      心腸極硬會變軟， Sim- tng  kek ngi  oe pin nng,  Zeal anew by all is felt. Hard of heart with mercy melt,   </vt:lpstr>
      <vt:lpstr>靈魂沉睡主喚醒， Leng-hun tang-bin Chu kio chhin, 死心會得着重生， Si- sim oe tit- tioh tiong seng,  Sleeping souls God will revive, Dead in heart restored to life.    </vt:lpstr>
      <vt:lpstr>黑暗愚蠢學智慧， O- am  gu- chhun  oh ti-hui, 憂悶驚惶受安慰， iu-  bun  kian- hian siu an- ui;  Ignorance by wisdom taught, Comfort to the fearful brought; </vt:lpstr>
      <vt:lpstr>求主顯明大榮光， Kiu Chu hian-beng toa eng-kng, 各項欠缺補十全。 Tak-hang khiam-kheh po chap-chng.  Seek the glory from on high, Every need God will supply.</vt:lpstr>
      <vt:lpstr>3. 聖靈所結的果子， Seng- leng  so kiat e ke-chi,   仁愛和平與歡喜， Jin- ai  ho- peng kap hoan-hi;  Fruits abound from God’s rich grace, Love and peace and joyfulness;</vt:lpstr>
      <vt:lpstr>大家心裏當成聖， Tai-ke sim-lai tioh chian-seng, 外貌顯出好品行， Goa-mau hian-chhut ho phin-heng.   In most hearts are sanctified, Deed and action purified.</vt:lpstr>
      <vt:lpstr>生前守主的聖日， Sin- cheng  siu  Chu  e seng-jit, 信奉救主當誠實， Sin-hong Kiu-Chu tioh seng-sit;  Always keep the Sabbath Day, Following Christ in truth alway;</vt:lpstr>
      <vt:lpstr>盼望死後會升天， Ng-bang si-au oe chiun-thin, 安然享福萬萬年。 An-jian hiong-hok ban-ban ni.  Then may we to heaven soar, Taste its joys forever more.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安息主日第一好 O the Lord’s Day is the Best</dc:title>
  <dc:creator>GGC Tech</dc:creator>
  <cp:lastModifiedBy>ggctech</cp:lastModifiedBy>
  <cp:revision>35</cp:revision>
  <dcterms:created xsi:type="dcterms:W3CDTF">2017-02-01T09:19:23Z</dcterms:created>
  <dcterms:modified xsi:type="dcterms:W3CDTF">2018-05-18T04:15:59Z</dcterms:modified>
</cp:coreProperties>
</file>